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25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806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876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406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08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5454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755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721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020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335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238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269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26AB-7701-9A4C-AB9F-C04392C02A42}" type="datetimeFigureOut">
              <a:rPr kumimoji="1" lang="ja-JP" altLang="en-US" smtClean="0"/>
              <a:pPr/>
              <a:t>13.5.8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18AE-DB86-C24C-B90B-95E577359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621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変動帯テクトニクス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421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3013769" y="415141"/>
            <a:ext cx="24109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cs typeface="Palatino" charset="0"/>
              </a:rPr>
              <a:t>Plate Boundary Processes</a:t>
            </a:r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2772668" y="1209883"/>
            <a:ext cx="2682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altLang="ja-JP">
                <a:solidFill>
                  <a:schemeClr val="tx1"/>
                </a:solidFill>
                <a:cs typeface="Palatino" charset="0"/>
              </a:rPr>
              <a:t>Subduction &amp; Collision  Zone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539" y="1785937"/>
            <a:ext cx="8777883" cy="6082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95785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1799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Target</a:t>
            </a:r>
            <a:r>
              <a:rPr kumimoji="1" lang="ja-JP" altLang="en-US" dirty="0" smtClean="0"/>
              <a:t>　</a:t>
            </a:r>
            <a:r>
              <a:rPr kumimoji="1" lang="en-US" altLang="ja-JP" dirty="0" err="1" smtClean="0"/>
              <a:t>subduction</a:t>
            </a:r>
            <a:r>
              <a:rPr kumimoji="1" lang="en-US" altLang="ja-JP" dirty="0" smtClean="0"/>
              <a:t> zone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7625" y="1491023"/>
            <a:ext cx="8488847" cy="5003279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1. Chile trench </a:t>
            </a:r>
          </a:p>
          <a:p>
            <a:pPr algn="l"/>
            <a:r>
              <a:rPr lang="en-US" altLang="ja-JP" dirty="0" smtClean="0"/>
              <a:t>2. Middle America trench and Barbados</a:t>
            </a:r>
          </a:p>
          <a:p>
            <a:pPr algn="l"/>
            <a:r>
              <a:rPr kumimoji="1" lang="en-US" altLang="ja-JP" dirty="0" smtClean="0"/>
              <a:t>3. </a:t>
            </a:r>
            <a:r>
              <a:rPr kumimoji="1" lang="en-US" altLang="ja-JP" dirty="0" err="1" smtClean="0"/>
              <a:t>Cascadea</a:t>
            </a:r>
            <a:r>
              <a:rPr kumimoji="1" lang="en-US" altLang="ja-JP" dirty="0" smtClean="0"/>
              <a:t> trench</a:t>
            </a:r>
            <a:endParaRPr lang="en-US" altLang="ja-JP" dirty="0" smtClean="0"/>
          </a:p>
          <a:p>
            <a:pPr algn="l"/>
            <a:r>
              <a:rPr lang="en-US" altLang="ja-JP" dirty="0" smtClean="0"/>
              <a:t>4. Mariana &amp; Tonga </a:t>
            </a:r>
            <a:r>
              <a:rPr lang="en-US" altLang="ja-JP" dirty="0" err="1" smtClean="0"/>
              <a:t>Kermadic</a:t>
            </a:r>
            <a:r>
              <a:rPr lang="en-US" altLang="ja-JP" dirty="0" smtClean="0"/>
              <a:t> trenches</a:t>
            </a:r>
          </a:p>
          <a:p>
            <a:pPr algn="l"/>
            <a:r>
              <a:rPr lang="en-US" altLang="ja-JP" dirty="0" smtClean="0"/>
              <a:t>5. </a:t>
            </a:r>
            <a:r>
              <a:rPr lang="en-US" altLang="ja-JP" dirty="0" err="1" smtClean="0"/>
              <a:t>Sunda</a:t>
            </a:r>
            <a:r>
              <a:rPr lang="en-US" altLang="ja-JP" dirty="0" smtClean="0"/>
              <a:t> trench</a:t>
            </a:r>
          </a:p>
          <a:p>
            <a:pPr algn="l"/>
            <a:r>
              <a:rPr lang="en-US" altLang="ja-JP" dirty="0" smtClean="0"/>
              <a:t>6. Philippine &amp; Manila trenches</a:t>
            </a:r>
          </a:p>
          <a:p>
            <a:pPr algn="l"/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565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81799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Remarks and recent progress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7625" y="1491023"/>
            <a:ext cx="8488847" cy="5003279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1. Tectonic framework</a:t>
            </a:r>
          </a:p>
          <a:p>
            <a:pPr algn="l"/>
            <a:r>
              <a:rPr lang="en-US" altLang="ja-JP" dirty="0" smtClean="0"/>
              <a:t>2. Geomorphology </a:t>
            </a:r>
          </a:p>
          <a:p>
            <a:pPr algn="l"/>
            <a:r>
              <a:rPr lang="en-US" altLang="ja-JP" dirty="0" smtClean="0"/>
              <a:t>3. Seismicity and geodetics</a:t>
            </a:r>
          </a:p>
          <a:p>
            <a:pPr algn="l"/>
            <a:r>
              <a:rPr kumimoji="1" lang="en-US" altLang="ja-JP" dirty="0" smtClean="0"/>
              <a:t>4. </a:t>
            </a:r>
            <a:r>
              <a:rPr lang="en-US" altLang="ja-JP" dirty="0" err="1" smtClean="0"/>
              <a:t>Forearc</a:t>
            </a:r>
            <a:r>
              <a:rPr lang="en-US" altLang="ja-JP" dirty="0" smtClean="0"/>
              <a:t> geology</a:t>
            </a:r>
          </a:p>
          <a:p>
            <a:pPr algn="l"/>
            <a:r>
              <a:rPr lang="en-US" altLang="ja-JP" dirty="0" smtClean="0"/>
              <a:t>5. Gravity </a:t>
            </a:r>
          </a:p>
          <a:p>
            <a:pPr algn="l"/>
            <a:r>
              <a:rPr lang="en-US" altLang="ja-JP" dirty="0"/>
              <a:t>6</a:t>
            </a:r>
            <a:r>
              <a:rPr lang="en-US" altLang="ja-JP" dirty="0" smtClean="0"/>
              <a:t>. Other remarks (accretion </a:t>
            </a:r>
            <a:r>
              <a:rPr lang="en-US" altLang="ja-JP" dirty="0" err="1" smtClean="0"/>
              <a:t>vs</a:t>
            </a:r>
            <a:r>
              <a:rPr lang="en-US" altLang="ja-JP" dirty="0" smtClean="0"/>
              <a:t> erosion, seamount collision, --arc juncture etc.--)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310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78249"/>
            <a:ext cx="7772400" cy="1470025"/>
          </a:xfrm>
        </p:spPr>
        <p:txBody>
          <a:bodyPr/>
          <a:lstStyle/>
          <a:p>
            <a:r>
              <a:rPr kumimoji="1" lang="en-US" altLang="ja-JP" dirty="0" smtClean="0"/>
              <a:t>Google scholar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73315" y="1848273"/>
            <a:ext cx="8392383" cy="3745829"/>
          </a:xfrm>
        </p:spPr>
        <p:txBody>
          <a:bodyPr/>
          <a:lstStyle/>
          <a:p>
            <a:pPr algn="l"/>
            <a:r>
              <a:rPr kumimoji="1" lang="en-US" altLang="ja-JP" dirty="0" smtClean="0"/>
              <a:t>Look for best cited 5 papers covering the themes</a:t>
            </a:r>
          </a:p>
          <a:p>
            <a:pPr algn="l"/>
            <a:r>
              <a:rPr lang="en-US" altLang="ja-JP" dirty="0" smtClean="0"/>
              <a:t>Most recent paper covering the themes</a:t>
            </a:r>
          </a:p>
          <a:p>
            <a:pPr algn="l"/>
            <a:r>
              <a:rPr lang="en-US" altLang="ja-JP" dirty="0" smtClean="0"/>
              <a:t>Download PDFs and upload to Endnote</a:t>
            </a:r>
          </a:p>
          <a:p>
            <a:pPr algn="l"/>
            <a:r>
              <a:rPr lang="en-US" altLang="ja-JP" dirty="0" smtClean="0"/>
              <a:t>Make PPT file and present it in the class </a:t>
            </a:r>
          </a:p>
          <a:p>
            <a:pPr algn="l"/>
            <a:endParaRPr lang="en-US" altLang="ja-JP" dirty="0" smtClean="0"/>
          </a:p>
          <a:p>
            <a:pPr algn="l"/>
            <a:endParaRPr lang="en-US" altLang="ja-JP" dirty="0" smtClean="0"/>
          </a:p>
          <a:p>
            <a:pPr algn="l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1379309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121</Words>
  <Application>Microsoft Macintosh PowerPoint</Application>
  <PresentationFormat>画面に合わせる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ホワイト</vt:lpstr>
      <vt:lpstr>変動帯テクトニクス</vt:lpstr>
      <vt:lpstr>スライド 2</vt:lpstr>
      <vt:lpstr>Target　subduction zone</vt:lpstr>
      <vt:lpstr>Remarks and recent progress</vt:lpstr>
      <vt:lpstr>Google scholar </vt:lpstr>
    </vt:vector>
  </TitlesOfParts>
  <Company>東京大学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変動帯テクトニクス</dc:title>
  <dc:creator>木村 学</dc:creator>
  <cp:lastModifiedBy>利根川 恭子</cp:lastModifiedBy>
  <cp:revision>3</cp:revision>
  <dcterms:created xsi:type="dcterms:W3CDTF">2013-05-08T07:18:08Z</dcterms:created>
  <dcterms:modified xsi:type="dcterms:W3CDTF">2013-05-08T07:18:30Z</dcterms:modified>
</cp:coreProperties>
</file>